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terrassenbauberlin.de/index.html" TargetMode="External"/><Relationship Id="rId3" Type="http://schemas.openxmlformats.org/officeDocument/2006/relationships/hyperlink" Target="https://gcs.holzterrassenbauberlin.de/paket-0951d9af92f7430fa067a8ac68950cff/holzterrasse-planen-welche-konstruktion-passt-zu-meinem-untergrund-212fbf1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Holzterrassen-Konstruktion: Wasserablauf, Belüftung und Bewegung verstehen</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Welche Konstruktion passt zu meinem Untergrund?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